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65" r:id="rId5"/>
    <p:sldId id="266" r:id="rId6"/>
    <p:sldId id="261" r:id="rId7"/>
  </p:sldIdLst>
  <p:sldSz cx="12192000" cy="6858000"/>
  <p:notesSz cx="6858000" cy="9144000"/>
  <p:defaultTextStyle>
    <a:defPPr>
      <a:defRPr lang="sk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0999"/>
    <a:srgbClr val="181B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0"/>
    <p:restoredTop sz="94696"/>
  </p:normalViewPr>
  <p:slideViewPr>
    <p:cSldViewPr snapToGrid="0">
      <p:cViewPr>
        <p:scale>
          <a:sx n="50" d="100"/>
          <a:sy n="50" d="100"/>
        </p:scale>
        <p:origin x="2208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gif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DCC537-42C8-7354-97A4-BDD6FF0E5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FAA1CFB6-5266-D3E9-C941-7C4CCF5EE7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  <a:endParaRPr lang="en-GB"/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B5A61B1D-DC31-9FD2-4717-DEDA5F6E3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AEF803AF-EEB8-8E1F-BF82-0BBCDFDF1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3DA04D2A-B42C-D05F-B220-70ECC67BD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9463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1DED2A4-EAED-0C13-1FA0-79666CF0C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86C0191A-A025-98F7-D4D8-C09F1C1D1E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97310264-64EE-70F0-F891-BF661E3EE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79A44448-68BE-4716-C989-D87745533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B4716C2D-896A-2DE1-FFFC-983B171B1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891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E9D13468-8B7E-4966-302B-7120F1DBE4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DC118F21-CBB2-22E2-C729-CC3F31B88D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C0EE21F-34A8-5C79-65B0-C78788728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2A9205F1-558B-F21C-02A4-ABAFB0B70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EA0ECA4F-0476-BBB0-8FA5-91AADFAB0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500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AF915A2-7F90-6A40-003A-B5BE4B7AC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ABBBEC9-6D61-2210-F31C-A3900C61F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5244D41-4ED3-0CE2-1567-C008684E8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7E0A4E69-A251-6484-988E-883BC2D34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51CA9011-1E92-2DD0-2977-7BEE26F4D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2042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F8241D-35C2-9F11-E116-1E91EBF76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3C3C293-9C4F-088C-7598-C41A02182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94EBD0F6-DC6D-807E-D54C-4F1D7CACE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6A9E325A-430D-AF22-5B25-4601B36E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46A4F0FA-43AC-B5C5-3D87-953DED3DA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2911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7DE24C5-3A6A-7531-939A-5C6F3E9F6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4550901-6321-8B1C-6132-62F1DA5DBE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7DA17ABC-7EC6-B91A-3A8A-1BBAB6E59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9FA3E017-1023-4730-1D63-E3AE1B2F3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7BF12F97-4C30-5031-23CC-97B249DB0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C6198602-5913-E877-956C-C1592DCD4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5390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9ECFBB-EFF2-0C28-286D-9C972B480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E81F5E0A-1A48-3F28-07D6-AE39576FD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B9E44FEC-492A-A487-E4E0-D2864FFD1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913112B1-4A03-0454-C3D0-22A1F2D13F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28116A4A-F655-7E25-0348-1B0774D72F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551F54FD-1C07-5465-0600-92B43157F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F362A411-264E-FA8E-FB83-1FC966FD6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281830AF-CE3B-8B11-7CB5-AD792CC3D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3171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8AC8A2C-43B0-DACA-F313-0AFF71F6E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CF738C62-D5E5-DF43-F9A5-C7C824AFC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880CF658-1579-22AD-32B9-1EBF16EDE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7BABD2E2-7541-85EF-0A0B-6A21D785D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197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827A3916-412E-740C-CE66-022AEA049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7EF307F3-7757-0D2D-CD5D-24DB77E76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F3BC9430-0EA9-27B9-2BE9-46B0804AA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37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CA54F3-64A5-D460-B2A3-C578CBA3F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52443A2-31D9-1DAC-225A-03F9B2386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21B804E-E844-ED2A-C3CD-205E8BD58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ED942277-5F0C-0B0B-4769-291596FDB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D35A9235-4B04-EB80-A7D5-023E22D99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FEA034EA-B53B-1E29-60E2-A7B1D5E85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574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BE09949-E8D7-2CE5-4085-6BC8C3343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AB0832A2-5838-E97F-C114-4B02F32F62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DB656B6-C1CD-7809-2E6E-FA2CAEF962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43AEC0B3-3242-28DF-63B7-B31476831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69A0CEA6-251C-D8A1-BF1D-CD47EE5F0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176DC1DF-168E-51EB-CD2B-150EBEB5B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469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89DD9839-EC1F-EB63-4FBE-31CB0D928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  <a:endParaRPr lang="en-GB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41D595F-0D83-EE40-E8EF-CB08B3640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834B6479-D9B2-6067-C0A2-7CDEC230FF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C688D-A241-C44B-9C3D-A57C01620E0A}" type="datetimeFigureOut">
              <a:rPr lang="en-GB" smtClean="0"/>
              <a:t>26/06/2024</a:t>
            </a:fld>
            <a:endParaRPr lang="en-GB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868914F1-4BB2-1047-5DD1-C8050C08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B88DFE4F-E2E6-BBA2-1AF3-67F9A40FF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28B242-CF3F-C144-9890-6C278B5E8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924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E40E046-D0F3-3CE5-7736-B0AC005EEC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3768" y="50602"/>
            <a:ext cx="9144000" cy="1020763"/>
          </a:xfrm>
        </p:spPr>
        <p:txBody>
          <a:bodyPr/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INTRODUCING</a:t>
            </a:r>
            <a:endParaRPr lang="en-GB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A1C990B-85BB-7B2F-3B8B-7F39A9DC72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9118" y="4623374"/>
            <a:ext cx="9893300" cy="1602969"/>
          </a:xfrm>
        </p:spPr>
        <p:txBody>
          <a:bodyPr>
            <a:normAutofit/>
          </a:bodyPr>
          <a:lstStyle/>
          <a:p>
            <a:r>
              <a:rPr lang="en-GB" sz="1400" dirty="0">
                <a:latin typeface="Bai Jamjuree" pitchFamily="2" charset="-34"/>
                <a:cs typeface="Bai Jamjuree" pitchFamily="2" charset="-34"/>
              </a:rPr>
              <a:t>BY</a:t>
            </a:r>
          </a:p>
        </p:txBody>
      </p:sp>
      <p:sp>
        <p:nvSpPr>
          <p:cNvPr id="4" name="Podnadpis 2">
            <a:extLst>
              <a:ext uri="{FF2B5EF4-FFF2-40B4-BE49-F238E27FC236}">
                <a16:creationId xmlns:a16="http://schemas.microsoft.com/office/drawing/2014/main" id="{B0A099E9-3B07-FD61-D8B1-60F95E8ED80A}"/>
              </a:ext>
            </a:extLst>
          </p:cNvPr>
          <p:cNvSpPr txBox="1">
            <a:spLocks/>
          </p:cNvSpPr>
          <p:nvPr/>
        </p:nvSpPr>
        <p:spPr>
          <a:xfrm>
            <a:off x="1452750" y="4966829"/>
            <a:ext cx="9144000" cy="3857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ALEXANDRA / NHL STENDEN</a:t>
            </a:r>
          </a:p>
          <a:p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GUILHERME / IPCA</a:t>
            </a:r>
          </a:p>
          <a:p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ARMANDO / BURGOS</a:t>
            </a:r>
            <a:endParaRPr lang="en-GB" sz="25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8" name="Obrázok 17" descr="Obrázok, na ktorom je písmo, text, grafika, logo&#10;&#10;Automaticky generovaný popis">
            <a:extLst>
              <a:ext uri="{FF2B5EF4-FFF2-40B4-BE49-F238E27FC236}">
                <a16:creationId xmlns:a16="http://schemas.microsoft.com/office/drawing/2014/main" id="{54943D52-322C-79E9-2F5D-1F7915144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008" y="954147"/>
            <a:ext cx="3087520" cy="366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54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504052-F0D2-6E1C-E6BC-1A373D9B9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74400" y="1740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latin typeface="Aharoni" panose="02010803020104030203" pitchFamily="2" charset="-79"/>
                <a:cs typeface="Aharoni" panose="02010803020104030203" pitchFamily="2" charset="-79"/>
              </a:rPr>
              <a:t>WHO ARE WE?</a:t>
            </a:r>
          </a:p>
        </p:txBody>
      </p:sp>
      <p:pic>
        <p:nvPicPr>
          <p:cNvPr id="5" name="Obrázok 4" descr="Obrázok, na ktorom je ošatenie, osoba, ľudská tvár, exteriér&#10;&#10;Automaticky generovaný popis">
            <a:extLst>
              <a:ext uri="{FF2B5EF4-FFF2-40B4-BE49-F238E27FC236}">
                <a16:creationId xmlns:a16="http://schemas.microsoft.com/office/drawing/2014/main" id="{A5C064EA-F693-8A6C-C2F8-4AFB5F4F9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0192" y="1710"/>
            <a:ext cx="5161808" cy="6882411"/>
          </a:xfrm>
          <a:prstGeom prst="rect">
            <a:avLst/>
          </a:prstGeom>
        </p:spPr>
      </p:pic>
      <p:pic>
        <p:nvPicPr>
          <p:cNvPr id="1026" name="Picture 2" descr="Curved Arrow Black PNG Transparent Background, Free Download #12453 -  FreeIconsPNG">
            <a:extLst>
              <a:ext uri="{FF2B5EF4-FFF2-40B4-BE49-F238E27FC236}">
                <a16:creationId xmlns:a16="http://schemas.microsoft.com/office/drawing/2014/main" id="{BC11FD7A-4C28-166B-C2BE-440E831499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75"/>
          <a:stretch/>
        </p:blipFill>
        <p:spPr bwMode="auto">
          <a:xfrm rot="17007211" flipH="1">
            <a:off x="11042706" y="1773061"/>
            <a:ext cx="1118282" cy="591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urved Arrow Black PNG Transparent Background, Free Download #12453 -  FreeIconsPNG">
            <a:extLst>
              <a:ext uri="{FF2B5EF4-FFF2-40B4-BE49-F238E27FC236}">
                <a16:creationId xmlns:a16="http://schemas.microsoft.com/office/drawing/2014/main" id="{E253E7A7-DA4D-74C2-479C-4FBBC4CDA1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1" t="46826" r="240" b="-1621"/>
          <a:stretch/>
        </p:blipFill>
        <p:spPr bwMode="auto">
          <a:xfrm rot="16200000" flipH="1" flipV="1">
            <a:off x="8139570" y="2309301"/>
            <a:ext cx="928800" cy="74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BlokTextu 8">
            <a:extLst>
              <a:ext uri="{FF2B5EF4-FFF2-40B4-BE49-F238E27FC236}">
                <a16:creationId xmlns:a16="http://schemas.microsoft.com/office/drawing/2014/main" id="{689CDE1A-7883-5B3E-C8E8-A07080FB751E}"/>
              </a:ext>
            </a:extLst>
          </p:cNvPr>
          <p:cNvSpPr txBox="1"/>
          <p:nvPr/>
        </p:nvSpPr>
        <p:spPr>
          <a:xfrm rot="19828479">
            <a:off x="10513185" y="1271525"/>
            <a:ext cx="1341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alexandra</a:t>
            </a:r>
            <a:endParaRPr lang="en-GB" dirty="0"/>
          </a:p>
        </p:txBody>
      </p:sp>
      <p:sp>
        <p:nvSpPr>
          <p:cNvPr id="10" name="BlokTextu 9">
            <a:extLst>
              <a:ext uri="{FF2B5EF4-FFF2-40B4-BE49-F238E27FC236}">
                <a16:creationId xmlns:a16="http://schemas.microsoft.com/office/drawing/2014/main" id="{B9D9C727-7C39-D47F-2F40-EFBFBA88C279}"/>
              </a:ext>
            </a:extLst>
          </p:cNvPr>
          <p:cNvSpPr txBox="1"/>
          <p:nvPr/>
        </p:nvSpPr>
        <p:spPr>
          <a:xfrm rot="774494">
            <a:off x="8244886" y="1884125"/>
            <a:ext cx="1341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armando</a:t>
            </a:r>
          </a:p>
        </p:txBody>
      </p:sp>
      <p:grpSp>
        <p:nvGrpSpPr>
          <p:cNvPr id="12" name="Skupina 11">
            <a:extLst>
              <a:ext uri="{FF2B5EF4-FFF2-40B4-BE49-F238E27FC236}">
                <a16:creationId xmlns:a16="http://schemas.microsoft.com/office/drawing/2014/main" id="{74DD1307-0D49-F77F-F241-3900F31AC2B3}"/>
              </a:ext>
            </a:extLst>
          </p:cNvPr>
          <p:cNvGrpSpPr/>
          <p:nvPr/>
        </p:nvGrpSpPr>
        <p:grpSpPr>
          <a:xfrm rot="19706049">
            <a:off x="5762929" y="2976022"/>
            <a:ext cx="1571501" cy="1577385"/>
            <a:chOff x="1167764" y="3003105"/>
            <a:chExt cx="1571501" cy="1577385"/>
          </a:xfrm>
        </p:grpSpPr>
        <p:pic>
          <p:nvPicPr>
            <p:cNvPr id="1028" name="Picture 4" descr="Curved Arrow Black PNG Transparent Background, Free Download #12453 -  FreeIconsPNG">
              <a:extLst>
                <a:ext uri="{FF2B5EF4-FFF2-40B4-BE49-F238E27FC236}">
                  <a16:creationId xmlns:a16="http://schemas.microsoft.com/office/drawing/2014/main" id="{A9FF6599-84E6-DC81-97B2-E012C454DC5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33"/>
            <a:stretch/>
          </p:blipFill>
          <p:spPr bwMode="auto">
            <a:xfrm rot="14703883" flipH="1">
              <a:off x="1455317" y="3296542"/>
              <a:ext cx="996395" cy="15715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Curved Arrow Black PNG Transparent Background, Free Download #12453 -  FreeIconsPNG">
              <a:extLst>
                <a:ext uri="{FF2B5EF4-FFF2-40B4-BE49-F238E27FC236}">
                  <a16:creationId xmlns:a16="http://schemas.microsoft.com/office/drawing/2014/main" id="{EA1DB561-B27E-9818-FA84-DA6188497DF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" t="28361" r="65035"/>
            <a:stretch/>
          </p:blipFill>
          <p:spPr bwMode="auto">
            <a:xfrm rot="14940086" flipH="1" flipV="1">
              <a:off x="1862572" y="2636191"/>
              <a:ext cx="504054" cy="1237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BlokTextu 12">
            <a:extLst>
              <a:ext uri="{FF2B5EF4-FFF2-40B4-BE49-F238E27FC236}">
                <a16:creationId xmlns:a16="http://schemas.microsoft.com/office/drawing/2014/main" id="{2E0AA376-1237-5D53-8B08-96FCBC1B9101}"/>
              </a:ext>
            </a:extLst>
          </p:cNvPr>
          <p:cNvSpPr txBox="1"/>
          <p:nvPr/>
        </p:nvSpPr>
        <p:spPr>
          <a:xfrm rot="21152511">
            <a:off x="6671839" y="2241515"/>
            <a:ext cx="1341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guilherme</a:t>
            </a:r>
          </a:p>
        </p:txBody>
      </p:sp>
      <p:grpSp>
        <p:nvGrpSpPr>
          <p:cNvPr id="14" name="Skupina 13">
            <a:extLst>
              <a:ext uri="{FF2B5EF4-FFF2-40B4-BE49-F238E27FC236}">
                <a16:creationId xmlns:a16="http://schemas.microsoft.com/office/drawing/2014/main" id="{71844F77-4F4A-278E-2D76-CA636E1EE331}"/>
              </a:ext>
            </a:extLst>
          </p:cNvPr>
          <p:cNvGrpSpPr/>
          <p:nvPr/>
        </p:nvGrpSpPr>
        <p:grpSpPr>
          <a:xfrm rot="1461959" flipH="1">
            <a:off x="9606327" y="2195734"/>
            <a:ext cx="1582586" cy="1577385"/>
            <a:chOff x="1167764" y="3003105"/>
            <a:chExt cx="1571501" cy="1577385"/>
          </a:xfrm>
        </p:grpSpPr>
        <p:pic>
          <p:nvPicPr>
            <p:cNvPr id="15" name="Picture 4" descr="Curved Arrow Black PNG Transparent Background, Free Download #12453 -  FreeIconsPNG">
              <a:extLst>
                <a:ext uri="{FF2B5EF4-FFF2-40B4-BE49-F238E27FC236}">
                  <a16:creationId xmlns:a16="http://schemas.microsoft.com/office/drawing/2014/main" id="{A624C68C-6C26-809B-F973-07B404F57DF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33"/>
            <a:stretch/>
          </p:blipFill>
          <p:spPr bwMode="auto">
            <a:xfrm rot="14703883" flipH="1">
              <a:off x="1455317" y="3296542"/>
              <a:ext cx="996395" cy="15715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Curved Arrow Black PNG Transparent Background, Free Download #12453 -  FreeIconsPNG">
              <a:extLst>
                <a:ext uri="{FF2B5EF4-FFF2-40B4-BE49-F238E27FC236}">
                  <a16:creationId xmlns:a16="http://schemas.microsoft.com/office/drawing/2014/main" id="{47399B19-516B-205C-4F97-5D0F8E45A5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" t="28361" r="65035"/>
            <a:stretch/>
          </p:blipFill>
          <p:spPr bwMode="auto">
            <a:xfrm rot="14940086" flipH="1" flipV="1">
              <a:off x="1862572" y="2636191"/>
              <a:ext cx="504054" cy="1237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BlokTextu 16">
            <a:extLst>
              <a:ext uri="{FF2B5EF4-FFF2-40B4-BE49-F238E27FC236}">
                <a16:creationId xmlns:a16="http://schemas.microsoft.com/office/drawing/2014/main" id="{1E8CE400-E5BD-73AA-4493-EB811892EDD5}"/>
              </a:ext>
            </a:extLst>
          </p:cNvPr>
          <p:cNvSpPr txBox="1"/>
          <p:nvPr/>
        </p:nvSpPr>
        <p:spPr>
          <a:xfrm rot="21160679">
            <a:off x="9184755" y="1362402"/>
            <a:ext cx="13419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our polish friend</a:t>
            </a:r>
          </a:p>
        </p:txBody>
      </p:sp>
      <p:sp>
        <p:nvSpPr>
          <p:cNvPr id="18" name="Podnadpis 2">
            <a:extLst>
              <a:ext uri="{FF2B5EF4-FFF2-40B4-BE49-F238E27FC236}">
                <a16:creationId xmlns:a16="http://schemas.microsoft.com/office/drawing/2014/main" id="{F667DF1D-9EE0-F23C-0882-168C70370362}"/>
              </a:ext>
            </a:extLst>
          </p:cNvPr>
          <p:cNvSpPr txBox="1">
            <a:spLocks/>
          </p:cNvSpPr>
          <p:nvPr/>
        </p:nvSpPr>
        <p:spPr>
          <a:xfrm>
            <a:off x="2222369" y="1456191"/>
            <a:ext cx="9144000" cy="132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Guilherme / IPCA</a:t>
            </a:r>
          </a:p>
          <a:p>
            <a:pPr algn="l"/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📍 Brazil</a:t>
            </a:r>
          </a:p>
          <a:p>
            <a:pPr algn="l"/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📚 Computer System Engineering</a:t>
            </a:r>
          </a:p>
        </p:txBody>
      </p:sp>
      <p:sp>
        <p:nvSpPr>
          <p:cNvPr id="20" name="Podnadpis 2">
            <a:extLst>
              <a:ext uri="{FF2B5EF4-FFF2-40B4-BE49-F238E27FC236}">
                <a16:creationId xmlns:a16="http://schemas.microsoft.com/office/drawing/2014/main" id="{10D9FF26-38EC-F239-71D3-917CC22CD547}"/>
              </a:ext>
            </a:extLst>
          </p:cNvPr>
          <p:cNvSpPr txBox="1">
            <a:spLocks/>
          </p:cNvSpPr>
          <p:nvPr/>
        </p:nvSpPr>
        <p:spPr>
          <a:xfrm>
            <a:off x="2186744" y="3158488"/>
            <a:ext cx="9144000" cy="132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Armando / BURGOS</a:t>
            </a:r>
          </a:p>
          <a:p>
            <a:pPr algn="l"/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📍 Venezuela</a:t>
            </a:r>
          </a:p>
          <a:p>
            <a:pPr algn="l"/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📚 Computer Engineering</a:t>
            </a:r>
          </a:p>
        </p:txBody>
      </p:sp>
      <p:sp>
        <p:nvSpPr>
          <p:cNvPr id="21" name="Podnadpis 2">
            <a:extLst>
              <a:ext uri="{FF2B5EF4-FFF2-40B4-BE49-F238E27FC236}">
                <a16:creationId xmlns:a16="http://schemas.microsoft.com/office/drawing/2014/main" id="{6FEE38C0-BB4C-9E18-5B28-7661383498EE}"/>
              </a:ext>
            </a:extLst>
          </p:cNvPr>
          <p:cNvSpPr txBox="1">
            <a:spLocks/>
          </p:cNvSpPr>
          <p:nvPr/>
        </p:nvSpPr>
        <p:spPr>
          <a:xfrm>
            <a:off x="2222369" y="4860785"/>
            <a:ext cx="9144000" cy="132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Alexandra / NHL STENDEN</a:t>
            </a:r>
          </a:p>
          <a:p>
            <a:pPr algn="l"/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📍 Slovakia</a:t>
            </a:r>
          </a:p>
          <a:p>
            <a:pPr algn="l"/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📚 Communication and Multimedia Design</a:t>
            </a:r>
          </a:p>
        </p:txBody>
      </p:sp>
      <p:pic>
        <p:nvPicPr>
          <p:cNvPr id="22" name="Obrázok 21" descr="Obrázok, na ktorom je písmo, text, grafika, logo&#10;&#10;Automaticky generovaný popis">
            <a:extLst>
              <a:ext uri="{FF2B5EF4-FFF2-40B4-BE49-F238E27FC236}">
                <a16:creationId xmlns:a16="http://schemas.microsoft.com/office/drawing/2014/main" id="{63886EEC-EB70-2F54-AF8F-8DB69FE17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495" y="213705"/>
            <a:ext cx="894855" cy="106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782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504052-F0D2-6E1C-E6BC-1A373D9B9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67" y="20823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latin typeface="Aharoni" panose="02010803020104030203" pitchFamily="2" charset="-79"/>
                <a:cs typeface="Aharoni" panose="02010803020104030203" pitchFamily="2" charset="-79"/>
              </a:rPr>
              <a:t>PROJECT</a:t>
            </a:r>
          </a:p>
        </p:txBody>
      </p:sp>
      <p:sp>
        <p:nvSpPr>
          <p:cNvPr id="7" name="Podnadpis 2">
            <a:extLst>
              <a:ext uri="{FF2B5EF4-FFF2-40B4-BE49-F238E27FC236}">
                <a16:creationId xmlns:a16="http://schemas.microsoft.com/office/drawing/2014/main" id="{DAC31EA8-4D6C-E0DF-2ADB-0358423CC518}"/>
              </a:ext>
            </a:extLst>
          </p:cNvPr>
          <p:cNvSpPr txBox="1">
            <a:spLocks/>
          </p:cNvSpPr>
          <p:nvPr/>
        </p:nvSpPr>
        <p:spPr>
          <a:xfrm>
            <a:off x="960967" y="1477443"/>
            <a:ext cx="10270066" cy="42610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At the beginning of the game user would have to insert their name to remember their score in the text file</a:t>
            </a:r>
          </a:p>
          <a:p>
            <a:r>
              <a:rPr lang="en-GB" sz="2000" dirty="0"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 game remembers the highest achieved score during playtime and 4 best scores on main screen</a:t>
            </a:r>
          </a:p>
          <a:p>
            <a:r>
              <a:rPr lang="en-GB" sz="2000" dirty="0"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 goal of the game is for user to outdrive every obstacle</a:t>
            </a:r>
            <a:endParaRPr lang="en-GB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GB" sz="2000" dirty="0"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As the game advances, the car is accelerating</a:t>
            </a:r>
          </a:p>
          <a:p>
            <a:r>
              <a:rPr lang="en-GB" sz="2000" dirty="0">
                <a:latin typeface="Aharoni" panose="02010803020104030203" pitchFamily="2" charset="-79"/>
                <a:cs typeface="Aharoni" panose="02010803020104030203" pitchFamily="2" charset="-79"/>
              </a:rPr>
              <a:t>User can choose from 5 cars</a:t>
            </a:r>
            <a:endParaRPr lang="en-GB" sz="2000" dirty="0"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GB" sz="2000" dirty="0"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B01E479B-A2DA-966D-9DE0-5C7FC3C0B4DB}"/>
              </a:ext>
            </a:extLst>
          </p:cNvPr>
          <p:cNvSpPr txBox="1">
            <a:spLocks/>
          </p:cNvSpPr>
          <p:nvPr/>
        </p:nvSpPr>
        <p:spPr>
          <a:xfrm>
            <a:off x="1405467" y="878003"/>
            <a:ext cx="9144000" cy="3857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500" dirty="0">
                <a:latin typeface="Aharoni" panose="02010803020104030203" pitchFamily="2" charset="-79"/>
                <a:cs typeface="Aharoni" panose="02010803020104030203" pitchFamily="2" charset="-79"/>
              </a:rPr>
              <a:t>DESCRIPTION</a:t>
            </a:r>
          </a:p>
        </p:txBody>
      </p:sp>
      <p:pic>
        <p:nvPicPr>
          <p:cNvPr id="4" name="Obrázok 3" descr="Obrázok, na ktorom je písmo, text, grafika, logo&#10;&#10;Automaticky generovaný popis">
            <a:extLst>
              <a:ext uri="{FF2B5EF4-FFF2-40B4-BE49-F238E27FC236}">
                <a16:creationId xmlns:a16="http://schemas.microsoft.com/office/drawing/2014/main" id="{2CCCBDA7-D1F7-D2E6-A3F4-52720FC5B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9072" y="151880"/>
            <a:ext cx="894855" cy="106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557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504052-F0D2-6E1C-E6BC-1A373D9B9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67" y="368300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latin typeface="Aharoni" panose="02010803020104030203" pitchFamily="2" charset="-79"/>
                <a:cs typeface="Aharoni" panose="02010803020104030203" pitchFamily="2" charset="-79"/>
              </a:rPr>
              <a:t>TASK DIVISION</a:t>
            </a:r>
          </a:p>
        </p:txBody>
      </p:sp>
      <p:sp>
        <p:nvSpPr>
          <p:cNvPr id="7" name="Podnadpis 2">
            <a:extLst>
              <a:ext uri="{FF2B5EF4-FFF2-40B4-BE49-F238E27FC236}">
                <a16:creationId xmlns:a16="http://schemas.microsoft.com/office/drawing/2014/main" id="{DAC31EA8-4D6C-E0DF-2ADB-0358423CC518}"/>
              </a:ext>
            </a:extLst>
          </p:cNvPr>
          <p:cNvSpPr txBox="1">
            <a:spLocks/>
          </p:cNvSpPr>
          <p:nvPr/>
        </p:nvSpPr>
        <p:spPr>
          <a:xfrm>
            <a:off x="719667" y="2491257"/>
            <a:ext cx="2899833" cy="17653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1800" dirty="0">
                <a:latin typeface="Aharoni" panose="02010803020104030203" pitchFamily="2" charset="-79"/>
                <a:cs typeface="Aharoni" panose="02010803020104030203" pitchFamily="2" charset="-79"/>
              </a:rPr>
              <a:t>ALEXANDRA</a:t>
            </a:r>
          </a:p>
          <a:p>
            <a:r>
              <a:rPr lang="en-GB" sz="1800" dirty="0"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Programming the concept</a:t>
            </a:r>
          </a:p>
          <a:p>
            <a:r>
              <a:rPr lang="en-GB" sz="1800" dirty="0">
                <a:latin typeface="Aharoni" panose="02010803020104030203" pitchFamily="2" charset="-79"/>
                <a:cs typeface="Aharoni" panose="02010803020104030203" pitchFamily="2" charset="-79"/>
              </a:rPr>
              <a:t>Editing visuals</a:t>
            </a:r>
          </a:p>
          <a:p>
            <a:r>
              <a:rPr lang="en-GB" sz="1800" dirty="0"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Presentations</a:t>
            </a:r>
          </a:p>
        </p:txBody>
      </p:sp>
      <p:sp>
        <p:nvSpPr>
          <p:cNvPr id="6" name="Podnadpis 2">
            <a:extLst>
              <a:ext uri="{FF2B5EF4-FFF2-40B4-BE49-F238E27FC236}">
                <a16:creationId xmlns:a16="http://schemas.microsoft.com/office/drawing/2014/main" id="{CA037AEC-3076-CF7A-D3ED-51F29FA1F2AE}"/>
              </a:ext>
            </a:extLst>
          </p:cNvPr>
          <p:cNvSpPr txBox="1">
            <a:spLocks/>
          </p:cNvSpPr>
          <p:nvPr/>
        </p:nvSpPr>
        <p:spPr>
          <a:xfrm>
            <a:off x="4602798" y="5117261"/>
            <a:ext cx="2899833" cy="17653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1800" dirty="0">
                <a:latin typeface="Aharoni" panose="02010803020104030203" pitchFamily="2" charset="-79"/>
                <a:cs typeface="Aharoni" panose="02010803020104030203" pitchFamily="2" charset="-79"/>
              </a:rPr>
              <a:t>ARMANDO</a:t>
            </a:r>
          </a:p>
          <a:p>
            <a:pPr>
              <a:lnSpc>
                <a:spcPct val="100000"/>
              </a:lnSpc>
            </a:pPr>
            <a:r>
              <a:rPr lang="en-GB" sz="1800" dirty="0">
                <a:latin typeface="Aharoni" panose="02010803020104030203" pitchFamily="2" charset="-79"/>
                <a:cs typeface="Aharoni" panose="02010803020104030203" pitchFamily="2" charset="-79"/>
              </a:rPr>
              <a:t>Programming the movement</a:t>
            </a:r>
          </a:p>
        </p:txBody>
      </p:sp>
      <p:sp>
        <p:nvSpPr>
          <p:cNvPr id="8" name="Podnadpis 2">
            <a:extLst>
              <a:ext uri="{FF2B5EF4-FFF2-40B4-BE49-F238E27FC236}">
                <a16:creationId xmlns:a16="http://schemas.microsoft.com/office/drawing/2014/main" id="{E2B23E2D-7175-6AAD-EC21-8B2820C243FF}"/>
              </a:ext>
            </a:extLst>
          </p:cNvPr>
          <p:cNvSpPr txBox="1">
            <a:spLocks/>
          </p:cNvSpPr>
          <p:nvPr/>
        </p:nvSpPr>
        <p:spPr>
          <a:xfrm>
            <a:off x="8666681" y="2935805"/>
            <a:ext cx="2899833" cy="17653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1800" dirty="0">
                <a:latin typeface="Aharoni" panose="02010803020104030203" pitchFamily="2" charset="-79"/>
                <a:cs typeface="Aharoni" panose="02010803020104030203" pitchFamily="2" charset="-79"/>
              </a:rPr>
              <a:t>GUILHEMRE</a:t>
            </a:r>
          </a:p>
          <a:p>
            <a:r>
              <a:rPr lang="en-GB" sz="1800" dirty="0"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Saving and generating data</a:t>
            </a:r>
          </a:p>
        </p:txBody>
      </p:sp>
      <p:pic>
        <p:nvPicPr>
          <p:cNvPr id="23" name="Obrázok 22" descr="Obrázok, na ktorom je písmo, text, grafika, logo&#10;&#10;Automaticky generovaný popis">
            <a:extLst>
              <a:ext uri="{FF2B5EF4-FFF2-40B4-BE49-F238E27FC236}">
                <a16:creationId xmlns:a16="http://schemas.microsoft.com/office/drawing/2014/main" id="{90445D31-8645-2656-C183-3ABAD5E96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6683" y="1709208"/>
            <a:ext cx="2801567" cy="332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545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áznam obrazovky 2024-06-26 o 11.32.43">
            <a:hlinkClick r:id="" action="ppaction://media"/>
            <a:extLst>
              <a:ext uri="{FF2B5EF4-FFF2-40B4-BE49-F238E27FC236}">
                <a16:creationId xmlns:a16="http://schemas.microsoft.com/office/drawing/2014/main" id="{8D46D20A-5565-5CE2-DCCD-6C4EA6AA7E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1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65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E40E046-D0F3-3CE5-7736-B0AC005EEC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8579"/>
            <a:ext cx="9144000" cy="1020763"/>
          </a:xfrm>
        </p:spPr>
        <p:txBody>
          <a:bodyPr/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LOADED 100%...</a:t>
            </a:r>
            <a:endParaRPr lang="en-GB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Podnadpis 2">
            <a:extLst>
              <a:ext uri="{FF2B5EF4-FFF2-40B4-BE49-F238E27FC236}">
                <a16:creationId xmlns:a16="http://schemas.microsoft.com/office/drawing/2014/main" id="{68C86F04-86F9-B378-4674-42D0D2115526}"/>
              </a:ext>
            </a:extLst>
          </p:cNvPr>
          <p:cNvSpPr txBox="1">
            <a:spLocks/>
          </p:cNvSpPr>
          <p:nvPr/>
        </p:nvSpPr>
        <p:spPr>
          <a:xfrm>
            <a:off x="1498599" y="1127604"/>
            <a:ext cx="9144000" cy="3857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500" dirty="0">
                <a:latin typeface="Aharoni" panose="02010803020104030203" pitchFamily="2" charset="-79"/>
                <a:cs typeface="Aharoni" panose="02010803020104030203" pitchFamily="2" charset="-79"/>
              </a:rPr>
              <a:t>TO BE CONTINUED</a:t>
            </a:r>
          </a:p>
        </p:txBody>
      </p:sp>
      <p:pic>
        <p:nvPicPr>
          <p:cNvPr id="10" name="Obrázok 9" descr="Obrázok, na ktorom je osoba, ľudská tvár, chlap, ošatenie&#10;&#10;Automaticky generovaný popis">
            <a:extLst>
              <a:ext uri="{FF2B5EF4-FFF2-40B4-BE49-F238E27FC236}">
                <a16:creationId xmlns:a16="http://schemas.microsoft.com/office/drawing/2014/main" id="{29A6F21A-94E1-F106-AA49-67BA590F3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475" y="1642369"/>
            <a:ext cx="6740248" cy="2808437"/>
          </a:xfrm>
          <a:prstGeom prst="rect">
            <a:avLst/>
          </a:prstGeom>
        </p:spPr>
      </p:pic>
      <p:sp>
        <p:nvSpPr>
          <p:cNvPr id="7" name="Podnadpis 2">
            <a:extLst>
              <a:ext uri="{FF2B5EF4-FFF2-40B4-BE49-F238E27FC236}">
                <a16:creationId xmlns:a16="http://schemas.microsoft.com/office/drawing/2014/main" id="{A01B1A1E-00A7-F42A-9DFF-3A4C930DA447}"/>
              </a:ext>
            </a:extLst>
          </p:cNvPr>
          <p:cNvSpPr txBox="1">
            <a:spLocks/>
          </p:cNvSpPr>
          <p:nvPr/>
        </p:nvSpPr>
        <p:spPr>
          <a:xfrm>
            <a:off x="1373768" y="5730396"/>
            <a:ext cx="9144000" cy="3857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ALEXANDRA / NHL STENDEN</a:t>
            </a:r>
          </a:p>
          <a:p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GUILHERME / IPCA</a:t>
            </a:r>
          </a:p>
          <a:p>
            <a:r>
              <a:rPr lang="en-GB" sz="1600" dirty="0">
                <a:latin typeface="Aharoni" panose="02010803020104030203" pitchFamily="2" charset="-79"/>
                <a:cs typeface="Aharoni" panose="02010803020104030203" pitchFamily="2" charset="-79"/>
              </a:rPr>
              <a:t>ARMANDO / BURGOS</a:t>
            </a:r>
            <a:endParaRPr lang="en-GB" sz="25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9" name="Obrázok 18" descr="Obrázok, na ktorom je písmo, text, grafika, logo&#10;&#10;Automaticky generovaný popis">
            <a:extLst>
              <a:ext uri="{FF2B5EF4-FFF2-40B4-BE49-F238E27FC236}">
                <a16:creationId xmlns:a16="http://schemas.microsoft.com/office/drawing/2014/main" id="{EEDA726D-0979-3521-D228-B6385C05C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340" y="4628878"/>
            <a:ext cx="894855" cy="106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034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150</Words>
  <Application>Microsoft Macintosh PowerPoint</Application>
  <PresentationFormat>Širokouhlá</PresentationFormat>
  <Paragraphs>40</Paragraphs>
  <Slides>6</Slides>
  <Notes>0</Notes>
  <HiddenSlides>0</HiddenSlides>
  <MMClips>1</MMClips>
  <ScaleCrop>false</ScaleCrop>
  <HeadingPairs>
    <vt:vector size="6" baseType="variant">
      <vt:variant>
        <vt:lpstr>Použité písma</vt:lpstr>
      </vt:variant>
      <vt:variant>
        <vt:i4>6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6</vt:i4>
      </vt:variant>
    </vt:vector>
  </HeadingPairs>
  <TitlesOfParts>
    <vt:vector size="13" baseType="lpstr">
      <vt:lpstr>Aharoni</vt:lpstr>
      <vt:lpstr>Aptos</vt:lpstr>
      <vt:lpstr>Aptos Display</vt:lpstr>
      <vt:lpstr>Arial</vt:lpstr>
      <vt:lpstr>Bai Jamjuree</vt:lpstr>
      <vt:lpstr>Gill Sans SemiBold</vt:lpstr>
      <vt:lpstr>Motív Office</vt:lpstr>
      <vt:lpstr>INTRODUCING</vt:lpstr>
      <vt:lpstr>WHO ARE WE?</vt:lpstr>
      <vt:lpstr>PROJECT</vt:lpstr>
      <vt:lpstr>TASK DIVISION</vt:lpstr>
      <vt:lpstr>Prezentácia programu PowerPoint</vt:lpstr>
      <vt:lpstr>LOADED 100%...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</dc:title>
  <dc:creator>Alexandra Vavríková</dc:creator>
  <cp:lastModifiedBy>Alexandra Vavríková</cp:lastModifiedBy>
  <cp:revision>6</cp:revision>
  <dcterms:created xsi:type="dcterms:W3CDTF">2024-05-17T11:03:22Z</dcterms:created>
  <dcterms:modified xsi:type="dcterms:W3CDTF">2024-06-26T10:36:05Z</dcterms:modified>
</cp:coreProperties>
</file>

<file path=docProps/thumbnail.jpeg>
</file>